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7" r:id="rId10"/>
    <p:sldId id="286" r:id="rId11"/>
    <p:sldId id="285" r:id="rId12"/>
    <p:sldId id="288" r:id="rId13"/>
    <p:sldId id="28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333333"/>
    <a:srgbClr val="41A7BF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565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5060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3860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7375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2346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0118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0066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965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622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7856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214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7844" y="1052736"/>
            <a:ext cx="248427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3068960"/>
            <a:ext cx="8136904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Попередження</a:t>
            </a:r>
            <a:br>
              <a:rPr lang="en-US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5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заклик</a:t>
            </a:r>
            <a:r>
              <a:rPr lang="ru-RU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</a:t>
            </a:r>
            <a:r>
              <a:rPr lang="en-US" sz="5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5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endParaRPr lang="ru-RU" sz="55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порозбиваєш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переконання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невіруючих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залізним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жезлом Духа,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потовчеш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як посуд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ганчарський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принесеш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праведність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... </a:t>
            </a:r>
            <a:endParaRPr lang="en-US" sz="4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0475788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252028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тепер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помудрійте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корумповані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царі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навчіться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судді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злочинних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груп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2514266"/>
      </p:ext>
    </p:extLst>
  </p:cSld>
  <p:clrMapOvr>
    <a:masterClrMapping/>
  </p:clrMapOvr>
  <p:transition spd="med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Служіть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Творцю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Господеві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Відкупителю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страхом, і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радійте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тремтінням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1812273"/>
      </p:ext>
    </p:extLst>
  </p:cSld>
  <p:clrMapOvr>
    <a:masterClrMapping/>
  </p:clrMapOvr>
  <p:transition spd="med"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Шануйте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Сина,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народіться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розгнівався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вам</a:t>
            </a:r>
            <a:b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загинути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дорозі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не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піти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пекла,</a:t>
            </a:r>
            <a:b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гнів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незабаром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запалиться.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Блаженні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Великого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Відкупителя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надіється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сподіваючись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небесного </a:t>
            </a:r>
            <a:r>
              <a:rPr lang="ru-RU" sz="3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захисту</a:t>
            </a:r>
            <a:r>
              <a:rPr lang="ru-RU" sz="3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1052736"/>
            <a:ext cx="3168352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0048534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керівники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беззаконня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корупції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бунтують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злісні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ЧОЛОВІКИ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задумують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марне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Корумповані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авторитети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повстають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князі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злочинного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світу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нараджуються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разом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Господа та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побожних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керівників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253502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Позриваймо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кайдани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поскидаймо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себе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пута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біблійних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віруючих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018264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780928"/>
            <a:ext cx="914400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Але Той,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небесах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пробуває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посміється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Владика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висміє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879452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тоді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гніві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промовить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цих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ЧОЛОВІКІВ,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настрашить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пересерді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4362858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ж помазав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побожного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керівника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Сіонські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схили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Доми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347042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 хочу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звістити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постанову, -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каже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побожний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церкви: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Промовив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 Господь: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сьогодні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тебе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прикликав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5820738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2780928"/>
            <a:ext cx="8496944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Жадай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Мене, 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дам Я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спадщину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твою,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володіння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аж по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кінці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області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15816" y="1052736"/>
            <a:ext cx="3024336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4222409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330</Words>
  <Application>Microsoft Office PowerPoint</Application>
  <PresentationFormat>Екран (4:3)</PresentationFormat>
  <Paragraphs>63</Paragraphs>
  <Slides>13</Slides>
  <Notes>13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Verdana</vt:lpstr>
      <vt:lpstr>Тема Office</vt:lpstr>
      <vt:lpstr>ПСАЛОМ 2 </vt:lpstr>
      <vt:lpstr>ПСАЛОМ 2:1 </vt:lpstr>
      <vt:lpstr>ПСАЛОМ 2:2 </vt:lpstr>
      <vt:lpstr>ПСАЛОМ 2:3 </vt:lpstr>
      <vt:lpstr>ПСАЛОМ 2:4 </vt:lpstr>
      <vt:lpstr>ПСАЛОМ 2:5 </vt:lpstr>
      <vt:lpstr>ПСАЛОМ 2:6 </vt:lpstr>
      <vt:lpstr>ПСАЛОМ 2:7 </vt:lpstr>
      <vt:lpstr>ПСАЛОМ 2:8 </vt:lpstr>
      <vt:lpstr>ПСАЛОМ 2:9 </vt:lpstr>
      <vt:lpstr>ПСАЛОМ 2:10 </vt:lpstr>
      <vt:lpstr>ПСАЛОМ 2:11 </vt:lpstr>
      <vt:lpstr>ПСАЛОМ 2:12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172</cp:revision>
  <dcterms:created xsi:type="dcterms:W3CDTF">2011-03-25T18:27:23Z</dcterms:created>
  <dcterms:modified xsi:type="dcterms:W3CDTF">2024-05-22T13:15:22Z</dcterms:modified>
</cp:coreProperties>
</file>